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</p:sldIdLst>
  <p:sldSz cx="18288000" cy="10287000"/>
  <p:notesSz cx="6858000" cy="9144000"/>
  <p:embeddedFontLst>
    <p:embeddedFont>
      <p:font typeface="ITC Avant Garde Gothic" charset="1" panose="020B0502020202020204"/>
      <p:regular r:id="rId8"/>
    </p:embeddedFont>
    <p:embeddedFont>
      <p:font typeface="TT Fors" charset="1" panose="020B0003030001020000"/>
      <p:regular r:id="rId9"/>
    </p:embeddedFont>
    <p:embeddedFont>
      <p:font typeface="TT Fors Bold" charset="1" panose="020B0003030001020000"/>
      <p:regular r:id="rId1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8324850" cy="7061640"/>
            <a:chOff x="0" y="0"/>
            <a:chExt cx="11099800" cy="941552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11099800" cy="43190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000"/>
                </a:lnSpc>
                <a:spcBef>
                  <a:spcPct val="0"/>
                </a:spcBef>
              </a:pPr>
              <a:r>
                <a:rPr lang="en-US" sz="8000" spc="-240" strike="noStrike" u="none">
                  <a:solidFill>
                    <a:srgbClr val="EE7F00"/>
                  </a:solidFill>
                  <a:latin typeface="ITC Avant Garde Gothic"/>
                  <a:ea typeface="ITC Avant Garde Gothic"/>
                  <a:cs typeface="ITC Avant Garde Gothic"/>
                  <a:sym typeface="ITC Avant Garde Gothic"/>
                </a:rPr>
                <a:t>Critical Problem Faced by Customers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555865"/>
              <a:ext cx="11099800" cy="1362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39"/>
                </a:lnSpc>
                <a:spcBef>
                  <a:spcPct val="0"/>
                </a:spcBef>
              </a:pPr>
              <a:r>
                <a:rPr lang="en-US" sz="3199" spc="-95" strike="noStrike" u="none">
                  <a:solidFill>
                    <a:srgbClr val="666666"/>
                  </a:solidFill>
                  <a:latin typeface="ITC Avant Garde Gothic"/>
                  <a:ea typeface="ITC Avant Garde Gothic"/>
                  <a:cs typeface="ITC Avant Garde Gothic"/>
                  <a:sym typeface="ITC Avant Garde Gothic"/>
                </a:rPr>
                <a:t>Understanding the challenges they encounter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972040"/>
              <a:ext cx="9182100" cy="2443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666666"/>
                  </a:solidFill>
                  <a:latin typeface="TT Fors"/>
                  <a:ea typeface="TT Fors"/>
                  <a:cs typeface="TT Fors"/>
                  <a:sym typeface="TT Fors"/>
                </a:rPr>
                <a:t>Customers are experiencing </a:t>
              </a:r>
              <a:r>
                <a:rPr lang="en-US" b="true" sz="2100" strike="noStrike" u="none">
                  <a:solidFill>
                    <a:srgbClr val="666666"/>
                  </a:solidFill>
                  <a:latin typeface="TT Fors Bold"/>
                  <a:ea typeface="TT Fors Bold"/>
                  <a:cs typeface="TT Fors Bold"/>
                  <a:sym typeface="TT Fors Bold"/>
                </a:rPr>
                <a:t>significant obstacles</a:t>
              </a:r>
              <a:r>
                <a:rPr lang="en-US" sz="2100" strike="noStrike" u="none">
                  <a:solidFill>
                    <a:srgbClr val="666666"/>
                  </a:solidFill>
                  <a:latin typeface="TT Fors"/>
                  <a:ea typeface="TT Fors"/>
                  <a:cs typeface="TT Fors"/>
                  <a:sym typeface="TT Fors"/>
                </a:rPr>
                <a:t> that hinder their growth and satisfaction. By addressing these pain points, we can create effective solutions that drive customer success and improve overall experiences.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505006" y="-165763"/>
            <a:ext cx="10782994" cy="10287000"/>
            <a:chOff x="0" y="0"/>
            <a:chExt cx="1670568" cy="15937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70568" cy="1593725"/>
            </a:xfrm>
            <a:custGeom>
              <a:avLst/>
              <a:gdLst/>
              <a:ahLst/>
              <a:cxnLst/>
              <a:rect r="r" b="b" t="t" l="l"/>
              <a:pathLst>
                <a:path h="1593725" w="1670568">
                  <a:moveTo>
                    <a:pt x="0" y="0"/>
                  </a:moveTo>
                  <a:lnTo>
                    <a:pt x="1670568" y="0"/>
                  </a:lnTo>
                  <a:lnTo>
                    <a:pt x="1670568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2910" t="-3936" r="0" b="-3936"/>
              </a:stretch>
            </a:blip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66750" y="666750"/>
            <a:ext cx="8324850" cy="7061640"/>
            <a:chOff x="0" y="0"/>
            <a:chExt cx="11099800" cy="9415520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-9525"/>
              <a:ext cx="11099800" cy="43190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000"/>
                </a:lnSpc>
                <a:spcBef>
                  <a:spcPct val="0"/>
                </a:spcBef>
              </a:pPr>
              <a:r>
                <a:rPr lang="en-US" sz="8000" spc="-240" strike="noStrike" u="none">
                  <a:solidFill>
                    <a:srgbClr val="EE7F00"/>
                  </a:solidFill>
                  <a:latin typeface="ITC Avant Garde Gothic"/>
                  <a:ea typeface="ITC Avant Garde Gothic"/>
                  <a:cs typeface="ITC Avant Garde Gothic"/>
                  <a:sym typeface="ITC Avant Garde Gothic"/>
                </a:rPr>
                <a:t>Critical Problem Faced by Customers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4555865"/>
              <a:ext cx="11099800" cy="13620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839"/>
                </a:lnSpc>
                <a:spcBef>
                  <a:spcPct val="0"/>
                </a:spcBef>
              </a:pPr>
              <a:r>
                <a:rPr lang="en-US" sz="3199" spc="-95" strike="noStrike" u="none">
                  <a:solidFill>
                    <a:srgbClr val="666666"/>
                  </a:solidFill>
                  <a:latin typeface="ITC Avant Garde Gothic"/>
                  <a:ea typeface="ITC Avant Garde Gothic"/>
                  <a:cs typeface="ITC Avant Garde Gothic"/>
                  <a:sym typeface="ITC Avant Garde Gothic"/>
                </a:rPr>
                <a:t>Understanding the challenges they encounter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972040"/>
              <a:ext cx="9182100" cy="24434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2940"/>
                </a:lnSpc>
                <a:spcBef>
                  <a:spcPct val="0"/>
                </a:spcBef>
              </a:pPr>
              <a:r>
                <a:rPr lang="en-US" sz="2100" strike="noStrike" u="none">
                  <a:solidFill>
                    <a:srgbClr val="666666"/>
                  </a:solidFill>
                  <a:latin typeface="TT Fors"/>
                  <a:ea typeface="TT Fors"/>
                  <a:cs typeface="TT Fors"/>
                  <a:sym typeface="TT Fors"/>
                </a:rPr>
                <a:t>Customers are experiencing </a:t>
              </a:r>
              <a:r>
                <a:rPr lang="en-US" b="true" sz="2100" strike="noStrike" u="none">
                  <a:solidFill>
                    <a:srgbClr val="666666"/>
                  </a:solidFill>
                  <a:latin typeface="TT Fors Bold"/>
                  <a:ea typeface="TT Fors Bold"/>
                  <a:cs typeface="TT Fors Bold"/>
                  <a:sym typeface="TT Fors Bold"/>
                </a:rPr>
                <a:t>significant obstacles</a:t>
              </a:r>
              <a:r>
                <a:rPr lang="en-US" sz="2100" strike="noStrike" u="none">
                  <a:solidFill>
                    <a:srgbClr val="666666"/>
                  </a:solidFill>
                  <a:latin typeface="TT Fors"/>
                  <a:ea typeface="TT Fors"/>
                  <a:cs typeface="TT Fors"/>
                  <a:sym typeface="TT Fors"/>
                </a:rPr>
                <a:t> that hinder their growth and satisfaction. By addressing these pain points, we can create effective solutions that drive customer success and improve overall experiences.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983476" y="0"/>
            <a:ext cx="10304524" cy="10287000"/>
            <a:chOff x="0" y="0"/>
            <a:chExt cx="1596440" cy="159372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596440" cy="1593725"/>
            </a:xfrm>
            <a:custGeom>
              <a:avLst/>
              <a:gdLst/>
              <a:ahLst/>
              <a:cxnLst/>
              <a:rect r="r" b="b" t="t" l="l"/>
              <a:pathLst>
                <a:path h="1593725" w="1596440">
                  <a:moveTo>
                    <a:pt x="0" y="0"/>
                  </a:moveTo>
                  <a:lnTo>
                    <a:pt x="1596440" y="0"/>
                  </a:lnTo>
                  <a:lnTo>
                    <a:pt x="1596440" y="1593725"/>
                  </a:lnTo>
                  <a:lnTo>
                    <a:pt x="0" y="1593725"/>
                  </a:lnTo>
                  <a:close/>
                </a:path>
              </a:pathLst>
            </a:custGeom>
            <a:blipFill>
              <a:blip r:embed="rId2"/>
              <a:stretch>
                <a:fillRect l="-2272" t="-1223" r="0" b="-1223"/>
              </a:stretch>
            </a:blip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description>Presentation - Disrupting the Future</dc:description>
  <dc:identifier>DAG4gtC2r_A</dc:identifier>
  <dcterms:modified xsi:type="dcterms:W3CDTF">2011-08-01T06:04:30Z</dcterms:modified>
  <cp:revision>1</cp:revision>
  <dc:title>Presentation - Disrupting the Future</dc:title>
</cp:coreProperties>
</file>

<file path=docProps/thumbnail.jpeg>
</file>